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1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24"/>
  </p:normalViewPr>
  <p:slideViewPr>
    <p:cSldViewPr snapToGrid="0">
      <p:cViewPr varScale="1">
        <p:scale>
          <a:sx n="90" d="100"/>
          <a:sy n="90" d="100"/>
        </p:scale>
        <p:origin x="23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0A8A9-DD7F-0C44-9469-270AD2E7070F}" type="datetimeFigureOut">
              <a:rPr lang="en-US" smtClean="0"/>
              <a:t>8/12/24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B30AF-196A-254A-AF0C-BCCD3DF7D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7B30AF-196A-254A-AF0C-BCCD3DF7D9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6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CC16B-388E-0DD8-B398-6BF8E4D7D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B36503-F691-F5A3-D9B7-8CA97944A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3647A-24E0-47AD-A4FF-53DF71E03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1815-488D-D44C-86A9-0BF6BF15E271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619EC-0EAC-4DF9-B0D1-4DF4BE2D1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84390-5114-3FF1-61A4-14C66FF8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1323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2265-1F00-2A07-40B1-35253AB68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C1E22E-71F0-58B3-A768-BC18E17BA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5F7C2-F830-0300-7DB0-BDAF7105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7B93D-E3BF-4840-B0FE-8692D636439C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A24EB-8D62-97FB-3A3A-92BB9478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80345-80BA-8323-64CA-E0CC10FB2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1009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093DDC-A006-A84F-F0F9-2C75950F1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5E5A3-A7DB-A9C3-B7DA-679DA1DEB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B1922-33A4-8052-BE4E-65BD5FBE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A9451-A9C8-3C46-AC13-A0A904A009CA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A340F-14BD-F4DD-099D-B227EED6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55C51-B7E7-0278-B6E0-07B967BA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09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F5E3-2BF4-FED3-6B71-D66848AB8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0DE50-6BF6-8074-39B7-0BD5D6951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7DB70-386A-E03D-3AF0-0CD81605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3295B-EFC4-C94C-9968-7514B848850C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81D16-8EC4-1DAF-2F34-422BE975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E13A00-C554-2FE1-344F-975989A26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3140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9D1A9-B870-854C-2161-649F7DA3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14E99-3FB1-9577-E221-1903B2A3A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75D80-92CE-E827-7B2C-FBCA9F7AA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6F2BF-2E76-E748-A831-6637F0D9946B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87381-D525-1BAC-94AE-97E5237A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252F0-F743-29E1-DAC7-F18E373E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3461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7FBA-6B53-BE48-FA61-55ADEC9C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87C2-CBE7-D594-1EA5-405DA98D7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B2E375-C32C-6F58-D67B-14E75C39C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492E2-B24F-5698-C022-3C84627A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BA32-74A1-494B-8CA2-EB9DB5C339F8}" type="datetime1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E5094F-272E-BA22-104D-360FCCAE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EAAAD2-5A51-FCE7-8227-4E5C7A1FD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2709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B4B1-75B8-9888-100E-542569E9F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0B301A-AAF4-1865-2800-8644B448A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8DB89-D420-E864-27D7-6516F2247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3D1726-8E20-E1EC-4968-75FF0883C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BD24-A72E-2246-3EFE-F727066AD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6C486-2A21-4F9A-C04B-1640278E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A2F0-943E-0E40-B670-61ECF32ED3C2}" type="datetime1">
              <a:rPr lang="en-US" smtClean="0"/>
              <a:t>8/12/24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A0E16-7D87-E0A8-C3BD-D632D63E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E637D9-C258-1519-F3B0-B1FF3D5F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1183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53AA9-2550-D807-04DB-967BEFE2C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31ABAF-501F-50BF-3653-C6B11A72F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DCB6-38BE-7D43-B759-290F4364CDC6}" type="datetime1">
              <a:rPr lang="en-US" smtClean="0"/>
              <a:t>8/12/24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EA7BB5-58E4-1B36-AD1F-F14547D4B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3894A7-87FF-B852-01DD-1094727F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9116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A04B70-3FB3-BFAD-F1AA-527B2468E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E9CC8-2B19-4944-8E43-4E1724D63386}" type="datetime1">
              <a:rPr lang="en-US" smtClean="0"/>
              <a:t>8/12/24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0BB898-CDC5-E5C6-014C-DE1D4FE8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E5C95-5A02-5ED6-4C2E-B199479A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72179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E35E6-8DC2-5FDA-12A3-7F0121BF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D1D3C-6C38-D411-914E-FDF40E085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078F2-E3D7-44E9-A16B-9977A1EE6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0346C-FA02-2704-18A4-1B4717A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9F50-6476-1D46-B1DA-862E4517B3D7}" type="datetime1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C257F-E37F-4331-AE3C-1AC76D4C3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CDED5-E0A9-F3FE-891A-B69BE774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92276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7C39-AAF5-E357-733E-4C5C183A5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6EF67A-8905-11F8-11A9-98C32A229F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05770B-0B7E-E066-F5ED-AAD3B9D57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06472-B71F-04D7-2FDB-6160ACEE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5EAFE-67D7-8C4D-B096-97C6EAF88063}" type="datetime1">
              <a:rPr lang="en-US" smtClean="0"/>
              <a:t>8/12/24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92D3B-D7A4-0D0F-68C5-14F4C769C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77682-7BFF-4157-5728-1F69E2773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394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69347-4EAA-93B7-C849-846D9ABF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19A37F-A2B3-E225-AD26-FFDE12114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5B3F8-CB5C-E734-ECA7-665F0DD19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8B7E1-2DE7-1042-9112-6C264B9D58C0}" type="datetime1">
              <a:rPr lang="en-US" smtClean="0"/>
              <a:t>8/12/24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11037-6EBE-24BD-3657-89267DA427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4CA32-D259-F28E-3118-DBBBAA059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423C6-FDC7-5041-95BB-711932D0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6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5" Type="http://schemas.openxmlformats.org/officeDocument/2006/relationships/image" Target="../media/image2.png"/><Relationship Id="rId4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hyperlink" Target="https://drive.google.com/file/d/1vGqb3UYPK3kFWIpL9W3e_m2pG_JSgguR/view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5" Type="http://schemas.openxmlformats.org/officeDocument/2006/relationships/image" Target="../media/image2.png"/><Relationship Id="rId4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lh7-rt.googleusercontent.com/slidesz/AGV_vUcGywR15gHPjgbGbHECPW1Bfg9Z7Op4kfhlwRlVaHE1_zACOZkbktsho_iZT0EwPFxgOquJ0Eea1NuBVIsse-yqfqmkmQjzCtCZngoUTipX3J-O2qTZWJIX_fKiaWVo5TSxHIb67oBflKwp2rUixTk1XHP3mqU=s2048?key=mEvBlA4jXxw_4xDkp5XBQ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https://lh7-rt.googleusercontent.com/slidesz/AGV_vUcVlgqVZrn7TTP0pntyFToGoWD0IQYvUoWWP-Ij7gYXQyAxn3yE9zS475HRmYeBZMgKto6RnQhTluRVZ_4oDj6WvVKIejaqtP0dacbbUu1roTFvJHn2vL3NbQ-9RUFgocQ9nrwa7Nll5GkZGe6O90f2Ndw8DQ=s2048?key=mEvBlA4jXxw_4xDkp5XBQA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F1A37-6D14-9049-8E84-056C0ABA87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C93386-E9A8-1C94-9488-B9866BFC4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NIST Open Test Range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91163-6AA8-C6D4-6064-D94C305A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575BB5-C4FE-0EE4-C9BA-530C1F840455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1026" name="Picture 10" descr="Logo">
              <a:extLst>
                <a:ext uri="{FF2B5EF4-FFF2-40B4-BE49-F238E27FC236}">
                  <a16:creationId xmlns:a16="http://schemas.microsoft.com/office/drawing/2014/main" id="{F0ABDD0D-B68C-4DB3-2EFD-15671239FE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1" descr="Logo">
              <a:extLst>
                <a:ext uri="{FF2B5EF4-FFF2-40B4-BE49-F238E27FC236}">
                  <a16:creationId xmlns:a16="http://schemas.microsoft.com/office/drawing/2014/main" id="{14F76C3A-27DE-7044-4AFE-4446964D6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21758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id="{05729E92-6F83-B578-6B2C-2985AFAC8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452" y="11477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FC08C6-5AF6-5D94-3E4D-B202F71C1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163" y="4195763"/>
            <a:ext cx="4551363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7494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6D1EC-C400-0CF1-2BE7-70EC02F30FA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E6243-77C6-FCEE-8960-DCAD64A8E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Establish stable hovers and perform reconnaissance tasks over designated objects.</a:t>
            </a:r>
            <a:endParaRPr lang="en-US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Fly straight and level over the centerline to establish a stable hover over an object down range to perform reconnaissance tasks.</a:t>
            </a:r>
            <a:endParaRPr lang="en-US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Maintain altitude S to TAKE A PICTURE OF buckets and the landing at each end of the lane. Reconnaissance tasks are performed every 8(S) over a total distance of 80(S). </a:t>
            </a:r>
            <a:endParaRPr lang="en-US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Complete 5 laps (or 10 lane lengths) with 20 alignments to score up to 100 points.</a:t>
            </a:r>
            <a:endParaRPr lang="en-US" sz="2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4BC2A-2EC2-BB65-06C9-59E1A57E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C011F8-BDB5-9391-7DE8-10C43AD0E4CB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6" name="Picture 10" descr="Logo">
              <a:extLst>
                <a:ext uri="{FF2B5EF4-FFF2-40B4-BE49-F238E27FC236}">
                  <a16:creationId xmlns:a16="http://schemas.microsoft.com/office/drawing/2014/main" id="{CEDD8A16-0C08-C0F5-D372-6AAFDE3857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1" descr="Logo">
              <a:extLst>
                <a:ext uri="{FF2B5EF4-FFF2-40B4-BE49-F238E27FC236}">
                  <a16:creationId xmlns:a16="http://schemas.microsoft.com/office/drawing/2014/main" id="{B50ABB7B-3466-FDE9-1E0B-4487E0A26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968801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6954-5EEF-60F2-FEAF-CBB684DB6F5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Setup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3962D-377C-1BF8-56E8-110AAAFE0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8" y="1825281"/>
            <a:ext cx="5854627" cy="415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F1DD64-1EFE-E315-919E-BB93937A9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453" y="2617203"/>
            <a:ext cx="2692400" cy="27305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2E2A3-4361-8273-4EFC-A4B78D5A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21484E-DBB3-4945-E29F-5F1540F1CEA7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8" name="Picture 10" descr="Logo">
              <a:extLst>
                <a:ext uri="{FF2B5EF4-FFF2-40B4-BE49-F238E27FC236}">
                  <a16:creationId xmlns:a16="http://schemas.microsoft.com/office/drawing/2014/main" id="{3780A563-BA9F-C5CB-8809-DFAF056D95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1" descr="Logo">
              <a:extLst>
                <a:ext uri="{FF2B5EF4-FFF2-40B4-BE49-F238E27FC236}">
                  <a16:creationId xmlns:a16="http://schemas.microsoft.com/office/drawing/2014/main" id="{A43395A8-377C-C99E-7A6E-DCC0CEA2E6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681966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9194-768E-0B82-0EC3-CE37A130138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Scoring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20F95A-B5D0-A9C2-DB5C-14DFC57665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76" y="2026992"/>
            <a:ext cx="6043400" cy="31398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4F067C-FC67-12C5-D046-C534D51806E5}"/>
              </a:ext>
            </a:extLst>
          </p:cNvPr>
          <p:cNvSpPr txBox="1"/>
          <p:nvPr/>
        </p:nvSpPr>
        <p:spPr>
          <a:xfrm>
            <a:off x="7697604" y="2026993"/>
            <a:ext cx="4578015" cy="3734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14300" lvl="0" indent="-342900" rtl="0" fontAlgn="base">
              <a:lnSpc>
                <a:spcPct val="103000"/>
              </a:lnSpc>
              <a:spcBef>
                <a:spcPts val="0"/>
              </a:spcBef>
              <a:spcAft>
                <a:spcPts val="7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Score captured images as: 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7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UNBROKEN RINGS (5 points)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BROKEN RINGS (1 point)  	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RINGS (0 points, strike through line)</a:t>
            </a:r>
          </a:p>
          <a:p>
            <a:pPr marL="342900" marR="114300" lvl="0" indent="-342900" fontAlgn="base">
              <a:lnSpc>
                <a:spcPct val="103000"/>
              </a:lnSpc>
              <a:spcBef>
                <a:spcPts val="0"/>
              </a:spcBef>
              <a:spcAft>
                <a:spcPts val="7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Score accurate landings as: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CENTERED (5 pts) with the aircraft center point inside the 60 cm (24 in) diameter circle. </a:t>
            </a:r>
          </a:p>
          <a:p>
            <a:pPr marL="742950" marR="148590" lvl="1" indent="-285750" fontAlgn="base">
              <a:lnSpc>
                <a:spcPct val="103000"/>
              </a:lnSpc>
              <a:spcBef>
                <a:spcPts val="0"/>
              </a:spcBef>
              <a:spcAft>
                <a:spcPts val="545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–"/>
            </a:pPr>
            <a:r>
              <a:rPr lang="en-US" sz="2000" u="none" strike="noStrike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OFFSET (1 pts) with at least one propeller motor inside the circle.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E5BA8A9-D803-8BAB-1261-0ACD78690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011A54-446C-FF46-9A98-FFA7501E13EE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11" name="Picture 10" descr="Logo">
              <a:extLst>
                <a:ext uri="{FF2B5EF4-FFF2-40B4-BE49-F238E27FC236}">
                  <a16:creationId xmlns:a16="http://schemas.microsoft.com/office/drawing/2014/main" id="{5291A9B7-F18E-3E03-2FCE-9C69F6A0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Logo">
              <a:extLst>
                <a:ext uri="{FF2B5EF4-FFF2-40B4-BE49-F238E27FC236}">
                  <a16:creationId xmlns:a16="http://schemas.microsoft.com/office/drawing/2014/main" id="{5A63EDB5-A611-2E7B-DC9F-BB7642694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851386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5F61-113B-9503-AEB1-F2D62B390A6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Inspect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2A929-BDA0-DABF-4997-DB80DFA2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C6A576B-09B4-7BAA-CD55-A849F9AF8B7D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7" name="Picture 10" descr="Logo">
              <a:extLst>
                <a:ext uri="{FF2B5EF4-FFF2-40B4-BE49-F238E27FC236}">
                  <a16:creationId xmlns:a16="http://schemas.microsoft.com/office/drawing/2014/main" id="{E110557D-195E-F077-33E6-C5AD2714C3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r:link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 descr="Logo">
              <a:extLst>
                <a:ext uri="{FF2B5EF4-FFF2-40B4-BE49-F238E27FC236}">
                  <a16:creationId xmlns:a16="http://schemas.microsoft.com/office/drawing/2014/main" id="{94CBE689-462C-095D-DC08-CF86A77899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CA33A404-21CA-083E-0FBD-783BDB801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5987" y="1761741"/>
            <a:ext cx="7400926" cy="414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9361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D217-B4EC-5936-F307-C316EAB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FEE92-B1A4-5478-0461-9B8AC3BB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material is based upon work supported by the National Science Foundation under Grant No. DUE-2400656.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7621B2-DA92-8960-5D8E-B3647B93FCAA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7" name="Picture 10" descr="Logo">
              <a:extLst>
                <a:ext uri="{FF2B5EF4-FFF2-40B4-BE49-F238E27FC236}">
                  <a16:creationId xmlns:a16="http://schemas.microsoft.com/office/drawing/2014/main" id="{FFB2755D-6828-10C5-DE62-74CC90663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1" descr="Logo">
              <a:extLst>
                <a:ext uri="{FF2B5EF4-FFF2-40B4-BE49-F238E27FC236}">
                  <a16:creationId xmlns:a16="http://schemas.microsoft.com/office/drawing/2014/main" id="{E72845D2-C3F3-6CCE-6A93-65D6F3989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1DA990D-6FC7-FA3E-FE5E-40127FD1D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16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FLY AT ALTITUDE S TO STAND #4 TAKE A PICTURE OF BUCKET 4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YAW LEFT 180° TAKE A PICTURE OF BUCKET 4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FLY TO THE LAUNCH AND YAW RIGHT 180° TAKE A PICTURE OF LAUNCH PAD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HOVER IN PLACE CHECK ALTITUDE S TAKE A PICTURE OF BUCKET 1A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FLY AT ALTITUDE S TO STAND #4 TAKE A PICTURE OF BUCKET 4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YAW LEFT 180° TAKE A PICTURE OF BUCKET 4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FLY TO THE LAUNCH AND YAW RIGHT 180°TAKE A PICTURE OF LAUNCH PAD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HOVER IN PLACE CHECK ALTITUDE S TAKE A PICTURE OF BUCKET 1A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FLY AT ALTITUDE S TO STAND #4 TAKE A PICTURE OF BUCKET 4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YAW LEFT 180° TAKE A PICTURE OF BUCKET 4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FLY TO THE LAUNCH AND YAW RIGHT 180° TAKE A PICTURE OF LAUNCH PAD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HOVER IN PLACE CHECK ALTITUDE S TAKE A PICTURE OF BUCKET 1A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FLY AT ALTITUDE S TO STAND #4 TAKE A PICTURE OF BUCKET 4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YAW LEFT 180°TAKE A PICTURE OF BUCKET 4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FLY TO THE LAUNCH AND YAW RIGHT 180° TAKE A PICTURE OF LAUNCH PAD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HOVER IN PLACE CHECK ALTITUDE S TAKE A PICTURE OF BUCKET 1A 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FLY AT ALTITUDE S TO STAND #4 TAKE A PICTURE OF BUCKET 4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YAW LEFT 180° TAKE A PICTURE OF BUCKET 4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FLY TO THE LAUNCH AND YAW RIGHT 180° TAKE A PICTURE OF LAUNCH PAD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HOVER IN PLACE CHECK ALTITUDE S TAKE A PICTURE OF BUCKET 1A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9774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536C-C5C6-0390-2F3C-FB17279AAF3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/>
              <a:t>Recon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5E326-8F24-4ED9-5CF4-BFE45927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This material is based upon work supported by the National Science Foundation under Grant No. DUE-2400656.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FCCF9A-45F9-1561-A7EC-2D963A5123CC}"/>
              </a:ext>
            </a:extLst>
          </p:cNvPr>
          <p:cNvGrpSpPr/>
          <p:nvPr/>
        </p:nvGrpSpPr>
        <p:grpSpPr>
          <a:xfrm>
            <a:off x="180473" y="6045200"/>
            <a:ext cx="2302376" cy="622300"/>
            <a:chOff x="553452" y="1604963"/>
            <a:chExt cx="2302376" cy="622300"/>
          </a:xfrm>
        </p:grpSpPr>
        <p:pic>
          <p:nvPicPr>
            <p:cNvPr id="15" name="Picture 10" descr="Logo">
              <a:extLst>
                <a:ext uri="{FF2B5EF4-FFF2-40B4-BE49-F238E27FC236}">
                  <a16:creationId xmlns:a16="http://schemas.microsoft.com/office/drawing/2014/main" id="{1159F5CF-1AD1-A15D-8731-05F4D5195D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r:link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52" y="1604963"/>
              <a:ext cx="1574800" cy="62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 descr="Logo">
              <a:extLst>
                <a:ext uri="{FF2B5EF4-FFF2-40B4-BE49-F238E27FC236}">
                  <a16:creationId xmlns:a16="http://schemas.microsoft.com/office/drawing/2014/main" id="{EBAB64D8-5F95-B72E-492A-268BA85452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3528" y="1609726"/>
              <a:ext cx="6223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2C9F7CA6-91CA-1BC1-C442-BCF1564F6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971675" y="1837714"/>
            <a:ext cx="7223125" cy="378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9718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16755</TotalTime>
  <Words>552</Words>
  <Application>Microsoft Macintosh PowerPoint</Application>
  <PresentationFormat>Widescreen</PresentationFormat>
  <Paragraphs>47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Times New Roman</vt:lpstr>
      <vt:lpstr>Office Theme</vt:lpstr>
      <vt:lpstr>Recon</vt:lpstr>
      <vt:lpstr>Introduction</vt:lpstr>
      <vt:lpstr>Setup</vt:lpstr>
      <vt:lpstr>Scoring</vt:lpstr>
      <vt:lpstr>Inspect</vt:lpstr>
      <vt:lpstr>Procedure</vt:lpstr>
      <vt:lpstr>Recon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Position</dc:title>
  <dc:creator>James Taggart</dc:creator>
  <cp:lastModifiedBy>James Taggart</cp:lastModifiedBy>
  <cp:revision>9</cp:revision>
  <dcterms:created xsi:type="dcterms:W3CDTF">2024-08-09T02:38:54Z</dcterms:created>
  <dcterms:modified xsi:type="dcterms:W3CDTF">2024-08-20T17:53:57Z</dcterms:modified>
</cp:coreProperties>
</file>