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A8A9-DD7F-0C44-9469-270AD2E7070F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30AF-196A-254A-AF0C-BCCD3DF7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30AF-196A-254A-AF0C-BCCD3DF7D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C16B-388E-0DD8-B398-6BF8E4D7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6503-F691-F5A3-D9B7-8CA97944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647A-24E0-47AD-A4FF-53DF71E0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815-488D-D44C-86A9-0BF6BF15E271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19EC-0EAC-4DF9-B0D1-4DF4BE2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4390-5114-3FF1-61A4-14C66FF8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2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265-1F00-2A07-40B1-35253AB6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E22E-71F0-58B3-A768-BC18E17BA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7C2-F830-0300-7DB0-BDAF710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3D-E3BF-4840-B0FE-8692D636439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24EB-8D62-97FB-3A3A-92BB94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0345-80BA-8323-64CA-E0CC10F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0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3DDC-A006-A84F-F0F9-2C75950F1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5E5A3-A7DB-A9C3-B7DA-679DA1DE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922-33A4-8052-BE4E-65BD5FBE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9451-A9C8-3C46-AC13-A0A904A009CA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340F-14BD-F4DD-099D-B227EED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5C51-B7E7-0278-B6E0-07B967BA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5E3-2BF4-FED3-6B71-D66848AB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DE50-6BF6-8074-39B7-0BD5D69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B70-386A-E03D-3AF0-0CD8160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95B-EFC4-C94C-9968-7514B848850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D16-8EC4-1DAF-2F34-422BE97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3A00-C554-2FE1-344F-975989A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1A9-B870-854C-2161-649F7DA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4E99-3FB1-9577-E221-1903B2A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D80-92CE-E827-7B2C-FBCA9F7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F2BF-2E76-E748-A831-6637F0D9946B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7381-D525-1BAC-94AE-97E5237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2F0-F743-29E1-DAC7-F18E373E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4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7FBA-6B53-BE48-FA61-55ADEC9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7C2-CBE7-D594-1EA5-405DA98D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E375-C32C-6F58-D67B-14E75C39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492E2-B24F-5698-C022-3C84627A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BA32-74A1-494B-8CA2-EB9DB5C339F8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094F-272E-BA22-104D-360FCCA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AD2-5A51-FCE7-8227-4E5C7A1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7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B4B1-75B8-9888-100E-542569E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301A-AAF4-1865-2800-8644B44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DB89-D420-E864-27D7-6516F224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1726-8E20-E1EC-4968-75FF0883C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BD24-A72E-2246-3EFE-F727066A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C486-2A21-4F9A-C04B-1640278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2F0-943E-0E40-B670-61ECF32ED3C2}" type="datetime1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A0E16-7D87-E0A8-C3BD-D632D63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637D9-C258-1519-F3B0-B1FF3D5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3AA9-2550-D807-04DB-967BEFE2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ABAF-501F-50BF-3653-C6B11A7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DCB6-38BE-7D43-B759-290F4364CDC6}" type="datetime1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7BB5-58E4-1B36-AD1F-F14547D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94A7-87FF-B852-01DD-1094727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11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4B70-3FB3-BFAD-F1AA-527B2468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9CC8-2B19-4944-8E43-4E1724D63386}" type="datetime1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B898-CDC5-E5C6-014C-DE1D4FE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5C95-5A02-5ED6-4C2E-B199479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1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5E6-8DC2-5FDA-12A3-7F0121BF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1D3C-6C38-D411-914E-FDF40E0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8F2-E3D7-44E9-A16B-9977A1EE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346C-FA02-2704-18A4-1B4717A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9F50-6476-1D46-B1DA-862E4517B3D7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257F-E37F-4331-AE3C-1AC76D4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DED5-E0A9-F3FE-891A-B69BE774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C39-AAF5-E357-733E-4C5C183A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EF67A-8905-11F8-11A9-98C32A22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770B-0B7E-E066-F5ED-AAD3B9D5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06472-B71F-04D7-2FDB-6160ACEE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AFE-67D7-8C4D-B096-97C6EAF88063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2D3B-D7A4-0D0F-68C5-14F4C76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7682-7BFF-4157-5728-1F69E27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4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9347-4EAA-93B7-C849-846D9ABF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A37F-A2B3-E225-AD26-FFDE1211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3F8-CB5C-E734-ECA7-665F0DD1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B7E1-2DE7-1042-9112-6C264B9D58C0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037-6EBE-24BD-3657-89267DA4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CA32-D259-F28E-3118-DBBBAA05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pp-k9ea70r_pVBhWh-rdwTMgxdYju3Mf/view?usp=shar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K5VspbghtXxnU_aXRHT6TEBPmnA5bRk8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A37-6D14-9049-8E84-056C0ABA8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3386-E9A8-1C94-9488-B9866BFC4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Open Test 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1163-6AA8-C6D4-6064-D94C305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75BB5-C4FE-0EE4-C9BA-530C1F840455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026" name="Picture 10" descr="Logo">
              <a:extLst>
                <a:ext uri="{FF2B5EF4-FFF2-40B4-BE49-F238E27FC236}">
                  <a16:creationId xmlns:a16="http://schemas.microsoft.com/office/drawing/2014/main" id="{F0ABDD0D-B68C-4DB3-2EFD-15671239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1" descr="Logo">
              <a:extLst>
                <a:ext uri="{FF2B5EF4-FFF2-40B4-BE49-F238E27FC236}">
                  <a16:creationId xmlns:a16="http://schemas.microsoft.com/office/drawing/2014/main" id="{14F76C3A-27DE-7044-4AFE-4446964D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21758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5729E92-6F83-B578-6B2C-2985AFA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E094DD-9B42-BF53-EC19-52DFFC90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2227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E57E4-7A89-7214-7CEC-18570CE5A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3985590"/>
            <a:ext cx="5613400" cy="23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4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1EC-C400-0CF1-2BE7-70EC02F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243-77C6-FCEE-8960-DCAD64A8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Successfully perform a series of maneuvers between designated hover positions along the lane centerline.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laps around omni bucket stands, aligning with designated buckets.</a:t>
            </a:r>
            <a:endParaRPr lang="en-US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Fly sideways parallel to objects while looking forward to identify features as if along a road, truck, bus, building, fence, tree line, etc.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Maintain altitude S flying leftward and rightward around the first three bucket stands to TAKE A PICTURE OF all the designated buckets.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Complete 1 lap leftward then 1 lap rightward with 18 alignments and 2 accurate landings to score up to 100 points.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4BC2A-2EC2-BB65-06C9-59E1A57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1F8-BDB5-9391-7DE8-10C43AD0E4CB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6" name="Picture 10" descr="Logo">
              <a:extLst>
                <a:ext uri="{FF2B5EF4-FFF2-40B4-BE49-F238E27FC236}">
                  <a16:creationId xmlns:a16="http://schemas.microsoft.com/office/drawing/2014/main" id="{CEDD8A16-0C08-C0F5-D372-6AAFDE385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">
              <a:extLst>
                <a:ext uri="{FF2B5EF4-FFF2-40B4-BE49-F238E27FC236}">
                  <a16:creationId xmlns:a16="http://schemas.microsoft.com/office/drawing/2014/main" id="{B50ABB7B-3466-FDE9-1E0B-4487E0A26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688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6954-5EEF-60F2-FEAF-CBB684D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3962D-377C-1BF8-56E8-110AAAFE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825281"/>
            <a:ext cx="5854627" cy="415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DD64-1EFE-E315-919E-BB93937A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3" y="2617203"/>
            <a:ext cx="2692400" cy="2730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2E2A3-4361-8273-4EFC-A4B78D5A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21484E-DBB3-4945-E29F-5F1540F1CEA7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8" name="Picture 10" descr="Logo">
              <a:extLst>
                <a:ext uri="{FF2B5EF4-FFF2-40B4-BE49-F238E27FC236}">
                  <a16:creationId xmlns:a16="http://schemas.microsoft.com/office/drawing/2014/main" id="{3780A563-BA9F-C5CB-8809-DFAF056D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Logo">
              <a:extLst>
                <a:ext uri="{FF2B5EF4-FFF2-40B4-BE49-F238E27FC236}">
                  <a16:creationId xmlns:a16="http://schemas.microsoft.com/office/drawing/2014/main" id="{A43395A8-377C-C99E-7A6E-DCC0CEA2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819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194-768E-0B82-0EC3-CE37A1301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Scoring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0F95A-B5D0-A9C2-DB5C-14DFC576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" y="2026992"/>
            <a:ext cx="6043400" cy="3139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067C-FC67-12C5-D046-C534D51806E5}"/>
              </a:ext>
            </a:extLst>
          </p:cNvPr>
          <p:cNvSpPr txBox="1"/>
          <p:nvPr/>
        </p:nvSpPr>
        <p:spPr>
          <a:xfrm>
            <a:off x="7697604" y="2026993"/>
            <a:ext cx="4578015" cy="373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4300" lvl="0" indent="-342900" rtl="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captured images as: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UNBROKEN RINGS (5 points)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RINGS (1 point)  	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RINGS (0 points, strike through line)</a:t>
            </a:r>
          </a:p>
          <a:p>
            <a:pPr marL="342900" marR="114300" lvl="0" indent="-34290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accurate landings as: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(5 pts) with the aircraft center point inside the 60 cm (24 in) diameter circle.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 (1 pts) with at least one propeller motor inside the circle.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5BA8A9-D803-8BAB-1261-0ACD786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11A54-446C-FF46-9A98-FFA7501E13EE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1" name="Picture 10" descr="Logo">
              <a:extLst>
                <a:ext uri="{FF2B5EF4-FFF2-40B4-BE49-F238E27FC236}">
                  <a16:creationId xmlns:a16="http://schemas.microsoft.com/office/drawing/2014/main" id="{5291A9B7-F18E-3E03-2FCE-9C69F6A0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">
              <a:extLst>
                <a:ext uri="{FF2B5EF4-FFF2-40B4-BE49-F238E27FC236}">
                  <a16:creationId xmlns:a16="http://schemas.microsoft.com/office/drawing/2014/main" id="{5A63EDB5-A611-2E7B-DC9F-BB7642694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7C0B2DB7-907D-4D9F-7EE6-531A659C7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37" y="3090285"/>
            <a:ext cx="1640694" cy="1780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8F3F0C-4B37-1CCC-B1E3-C094406D2D5E}"/>
              </a:ext>
            </a:extLst>
          </p:cNvPr>
          <p:cNvSpPr txBox="1"/>
          <p:nvPr/>
        </p:nvSpPr>
        <p:spPr>
          <a:xfrm>
            <a:off x="4855370" y="5166859"/>
            <a:ext cx="32980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https://drive.google.com/file/d/1pp-k9ea70r_pVBhWh-rdwTMgxdYju3Mf/view?usp=sharing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8513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F61-113B-9503-AEB1-F2D62B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Traverse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929-BDA0-DABF-4997-DB80DFA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A576B-09B4-7BAA-CD55-A849F9AF8B7D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E110557D-195E-F077-33E6-C5AD2714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94CBE689-462C-095D-DC08-CF86A778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CA33A404-21CA-083E-0FBD-783BDB801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987" y="1761741"/>
            <a:ext cx="7400926" cy="4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3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17-B4EC-5936-F307-C316EAB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EE92-B1A4-5478-0461-9B8AC3BB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621B2-DA92-8960-5D8E-B3647B93FCAA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FFB2755D-6828-10C5-DE62-74CC9066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E72845D2-C3F3-6CCE-6A93-65D6F398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DA990D-6FC7-FA3E-FE5E-40127FD1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6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TRAVERSE TEST – FLYING LEFTWARD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OVER THE LAUNCH PLATFORM TAKE A PICTURE OF BUCKET  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LEFTWARD AROUND STAND #1 TAKE A PICTURE OF BUCKET 1B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LEFTWARD TO STAND #2  TAKE A PICTURE OF BUCKET 2B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LEFTWARD TO STAND #3 TAKE A PICTURE OF BUCKET 3B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LEFTWARD AROUND STAND #3 TAKE A PICTURE OF BUCKET 3C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LEFTWARD AROUND STAND #3 TAKE A PICTURE OF BUCKET 3D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LEFTWARD TO STAND #2 TAKE A PICTURE OF BUCKET 2D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LEFTWARD TO STAND #1 TAKE A PICTURE OF BUCKET 1D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LEFTWARD AROUND STAND #1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LAND IN CIRCLE (ONE OR MORE LEGS) – WORTH 1 POINT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TRAVERSE TEST – FLYING RIGHTWARD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OVER THE LAUNCH PLATFORM TAKE A PICTURE OF BUCKET 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RIGHTWARD AROUND STAND #1 TAKE A PICTURE OF BUCKET 1D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RIGHTWARD TO STAND #2  TAKE A PICTURE OF BUCKET 2D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RIGHTWARD TO STAND #3 TAKE A PICTURE OF BUCKET 3D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RIGHTWARD AROUND STAND #3 TAKE A PICTURE OF BUCKET 3C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RIGHTWARD AROUND STAND #3 TAKE A PICTURE OF BUCKET 3B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RIGHTWARD TO STAND #2 TO ALIGN TAKE A PICTURE OF BUCKET 2B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ROLL RIGHTWARD TO STAND #1 TO ALIGN TAKE A PICTURE OF BUCKET 1B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ORBIT 90° RIGHTWARD AROUND STAND #1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LAND IN CIRCLE (ONE OR MORE LEGS ) – WORTH 1 POINT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97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36C-C5C6-0390-2F3C-FB17279A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Traverse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E326-8F24-4ED9-5CF4-BFE459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F139F5-197C-1E3F-33A3-28FBA7B8A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2191544"/>
            <a:ext cx="8801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71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602</Words>
  <Application>Microsoft Macintosh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Traverse</vt:lpstr>
      <vt:lpstr>Introduction</vt:lpstr>
      <vt:lpstr>Setup</vt:lpstr>
      <vt:lpstr>Scoring</vt:lpstr>
      <vt:lpstr>Traverse</vt:lpstr>
      <vt:lpstr>Procedure</vt:lpstr>
      <vt:lpstr>Traverse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James Taggart</dc:creator>
  <cp:lastModifiedBy>James Taggart</cp:lastModifiedBy>
  <cp:revision>5</cp:revision>
  <dcterms:created xsi:type="dcterms:W3CDTF">2024-08-09T02:38:54Z</dcterms:created>
  <dcterms:modified xsi:type="dcterms:W3CDTF">2024-08-13T17:11:41Z</dcterms:modified>
</cp:coreProperties>
</file>